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B99B4-191F-42E7-9BDA-0EC3588F7F3E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F1038-A7E3-4044-A41D-FC848E1ACFAB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28596" y="1643050"/>
            <a:ext cx="8143932" cy="2684471"/>
          </a:xfrm>
        </p:spPr>
        <p:txBody>
          <a:bodyPr>
            <a:noAutofit/>
          </a:bodyPr>
          <a:lstStyle/>
          <a:p>
            <a:r>
              <a:rPr lang="fr-FR" sz="9600" dirty="0" smtClean="0"/>
              <a:t/>
            </a:r>
            <a:br>
              <a:rPr lang="fr-FR" sz="9600" dirty="0" smtClean="0"/>
            </a:br>
            <a:r>
              <a:rPr lang="fr-FR" sz="9600" dirty="0" smtClean="0"/>
              <a:t>Avocate</a:t>
            </a:r>
            <a:r>
              <a:rPr lang="fr-FR" sz="9600" dirty="0"/>
              <a:t/>
            </a:r>
            <a:br>
              <a:rPr lang="fr-FR" sz="9600" dirty="0"/>
            </a:br>
            <a:endParaRPr lang="fr-FR" sz="9600" dirty="0"/>
          </a:p>
        </p:txBody>
      </p:sp>
      <p:pic>
        <p:nvPicPr>
          <p:cNvPr id="18433" name="Picture 1" descr="\\se4fs\users\mammar\Telechargements\téléchargement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3786190"/>
            <a:ext cx="4562732" cy="25875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 Sommaire :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En quoi consiste ce </a:t>
            </a:r>
            <a:r>
              <a:rPr lang="fr-FR" dirty="0" smtClean="0"/>
              <a:t>métier ?</a:t>
            </a:r>
            <a:endParaRPr lang="fr-FR" dirty="0"/>
          </a:p>
          <a:p>
            <a:r>
              <a:rPr lang="fr-FR" dirty="0"/>
              <a:t>Quels diplômes faut-il pour être </a:t>
            </a:r>
            <a:r>
              <a:rPr lang="fr-FR" dirty="0" smtClean="0"/>
              <a:t>avocat ?</a:t>
            </a:r>
            <a:endParaRPr lang="fr-FR" dirty="0"/>
          </a:p>
          <a:p>
            <a:r>
              <a:rPr lang="fr-FR" dirty="0" smtClean="0"/>
              <a:t>Études </a:t>
            </a:r>
            <a:r>
              <a:rPr lang="fr-FR" dirty="0"/>
              <a:t>pour devenir avocat</a:t>
            </a:r>
          </a:p>
          <a:p>
            <a:r>
              <a:rPr lang="fr-FR" dirty="0"/>
              <a:t>Le salaire </a:t>
            </a:r>
          </a:p>
          <a:p>
            <a:r>
              <a:rPr lang="fr-FR" dirty="0"/>
              <a:t>Quels sont les critères pour être recruter en tant que </a:t>
            </a:r>
            <a:r>
              <a:rPr lang="fr-FR" dirty="0" smtClean="0"/>
              <a:t>avocat</a:t>
            </a:r>
            <a:r>
              <a:rPr lang="fr-FR" dirty="0"/>
              <a:t> ? </a:t>
            </a:r>
          </a:p>
          <a:p>
            <a:r>
              <a:rPr lang="fr-FR" dirty="0"/>
              <a:t>Les côtés positifs et négatifs </a:t>
            </a:r>
          </a:p>
          <a:p>
            <a:r>
              <a:rPr lang="fr-FR" dirty="0"/>
              <a:t>Une journée type </a:t>
            </a:r>
          </a:p>
          <a:p>
            <a:endParaRPr lang="fr-F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57290" y="428604"/>
            <a:ext cx="592935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 smtClean="0"/>
              <a:t>En quoi consiste ce métier ?</a:t>
            </a:r>
            <a:endParaRPr lang="fr-FR" sz="4400" dirty="0"/>
          </a:p>
        </p:txBody>
      </p:sp>
      <p:sp>
        <p:nvSpPr>
          <p:cNvPr id="8" name="Rectangle 7"/>
          <p:cNvSpPr/>
          <p:nvPr/>
        </p:nvSpPr>
        <p:spPr>
          <a:xfrm>
            <a:off x="571472" y="2071678"/>
            <a:ext cx="735811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/>
              <a:t>La mission d'un/une avocat(e) consiste à représenter et à défendre les intérêts de ses </a:t>
            </a:r>
            <a:r>
              <a:rPr lang="fr-FR" sz="4400" dirty="0" smtClean="0"/>
              <a:t>clients.</a:t>
            </a:r>
            <a:endParaRPr lang="fr-F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profession d'avocat est en principe réservée aux titulaires d'un Master 1 en droit  ou d'une équivalence et du (CAPA) </a:t>
            </a:r>
            <a:r>
              <a:rPr lang="fr-FR" dirty="0" err="1"/>
              <a:t>delivre</a:t>
            </a:r>
            <a:r>
              <a:rPr lang="fr-FR" dirty="0"/>
              <a:t> par  (CRFPA).</a:t>
            </a:r>
          </a:p>
          <a:p>
            <a:endParaRPr lang="fr-F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85728"/>
            <a:ext cx="63690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2" name="AutoShape 4" descr="Amikado Diplôme de lauréat personnalis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4" name="AutoShape 6" descr="Amikado Diplôme de lauréat personnalis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6" name="AutoShape 8" descr="Amikado Diplôme de lauréat personnalis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8" name="AutoShape 10" descr="Amikado Diplôme de lauréat personnalis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60" name="AutoShape 12" descr="Amikado Diplôme de lauréat personnalis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2061" name="Picture 13" descr="\\se4fs\users\mammar\Telechargements\avoc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423095">
            <a:off x="3735003" y="3632050"/>
            <a:ext cx="3765421" cy="24740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6000" dirty="0" smtClean="0"/>
              <a:t>Études </a:t>
            </a:r>
            <a:r>
              <a:rPr lang="fr-FR" sz="6000" dirty="0"/>
              <a:t>pour devenir avocat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 descr="\\se4fs\users\mammar\Telechargements\avoca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19" y="4000504"/>
            <a:ext cx="4133179" cy="2314580"/>
          </a:xfrm>
          <a:prstGeom prst="rect">
            <a:avLst/>
          </a:prstGeom>
          <a:noFill/>
        </p:spPr>
      </p:pic>
      <p:pic>
        <p:nvPicPr>
          <p:cNvPr id="3076" name="Picture 4" descr="\\se4fs\users\mammar\Telechargements\avocat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869552">
            <a:off x="555318" y="4401868"/>
            <a:ext cx="2904493" cy="16319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29600" cy="1143000"/>
          </a:xfrm>
        </p:spPr>
        <p:txBody>
          <a:bodyPr>
            <a:noAutofit/>
          </a:bodyPr>
          <a:lstStyle/>
          <a:p>
            <a:r>
              <a:rPr lang="fr-FR" sz="6000" dirty="0"/>
              <a:t/>
            </a:r>
            <a:br>
              <a:rPr lang="fr-FR" sz="6000" dirty="0"/>
            </a:br>
            <a:r>
              <a:rPr lang="fr-FR" sz="6000" dirty="0" smtClean="0"/>
              <a:t>Le salaire </a:t>
            </a:r>
            <a:br>
              <a:rPr lang="fr-FR" sz="6000" dirty="0" smtClean="0"/>
            </a:b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début de carrière, un avocat gagne entre 1 800 et 2 700 € brut par mois.</a:t>
            </a:r>
          </a:p>
        </p:txBody>
      </p:sp>
      <p:pic>
        <p:nvPicPr>
          <p:cNvPr id="6145" name="Picture 1" descr="\\se4fs\users\mammar\Telechargements\téléchargem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952877">
            <a:off x="4168584" y="3395227"/>
            <a:ext cx="4429156" cy="2214578"/>
          </a:xfrm>
          <a:prstGeom prst="rect">
            <a:avLst/>
          </a:prstGeom>
          <a:noFill/>
        </p:spPr>
      </p:pic>
      <p:pic>
        <p:nvPicPr>
          <p:cNvPr id="6146" name="Picture 2" descr="\\se4fs\users\mammar\Telechargements\téléchargement (1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3286124"/>
            <a:ext cx="3230479" cy="2013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Quels sont les critères pour être recruter en tant que avocate 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1- Avoir un esprit d'analyse. ...</a:t>
            </a:r>
          </a:p>
          <a:p>
            <a:r>
              <a:rPr lang="fr-FR" dirty="0"/>
              <a:t>2- Savoir faire des recherches. ...</a:t>
            </a:r>
          </a:p>
          <a:p>
            <a:r>
              <a:rPr lang="fr-FR" dirty="0"/>
              <a:t>3- Être créatif. ...</a:t>
            </a:r>
          </a:p>
          <a:p>
            <a:r>
              <a:rPr lang="fr-FR" dirty="0"/>
              <a:t>4- Avoir un bon entregent, ça aide! ...</a:t>
            </a:r>
          </a:p>
          <a:p>
            <a:r>
              <a:rPr lang="fr-FR" dirty="0"/>
              <a:t>5- Il faut savoir persévérer. ...</a:t>
            </a:r>
          </a:p>
          <a:p>
            <a:r>
              <a:rPr lang="fr-FR" dirty="0"/>
              <a:t>6- La logique, une compétence essentielle. ...</a:t>
            </a:r>
          </a:p>
          <a:p>
            <a:r>
              <a:rPr lang="fr-FR" dirty="0"/>
              <a:t>7- Un </a:t>
            </a:r>
            <a:r>
              <a:rPr lang="fr-FR" b="1" dirty="0"/>
              <a:t>avocat</a:t>
            </a:r>
            <a:r>
              <a:rPr lang="fr-FR" dirty="0"/>
              <a:t> doit savoir écrire. ...</a:t>
            </a:r>
          </a:p>
          <a:p>
            <a:r>
              <a:rPr lang="fr-FR" dirty="0"/>
              <a:t>8- Avoir d'excellentes aptitudes à s'exprimer en public.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/>
            </a:r>
            <a:br>
              <a:rPr lang="fr-FR" dirty="0" smtClean="0"/>
            </a:br>
            <a:r>
              <a:rPr lang="fr-FR" sz="6700" dirty="0" smtClean="0"/>
              <a:t>Une journée type 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Outre la plaidoirie, le travail quotidien d'un avocat se déroule à son cabinet. Il y étudie les dossiers qui lui sont confiés et les procédures, vérifie des cas de jurisprudence, reçoit les </a:t>
            </a:r>
            <a:r>
              <a:rPr lang="fr-FR" dirty="0" smtClean="0"/>
              <a:t>clients.</a:t>
            </a:r>
            <a:endParaRPr lang="fr-FR" dirty="0"/>
          </a:p>
        </p:txBody>
      </p:sp>
      <p:pic>
        <p:nvPicPr>
          <p:cNvPr id="4" name="Image 3" descr="1200px-Advokat,_Fransk_advokatdräkt,_Nordisk_familjebok.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3714752"/>
            <a:ext cx="2190942" cy="2651039"/>
          </a:xfrm>
          <a:prstGeom prst="rect">
            <a:avLst/>
          </a:prstGeom>
        </p:spPr>
      </p:pic>
      <p:pic>
        <p:nvPicPr>
          <p:cNvPr id="5" name="Image 4" descr="origin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429132"/>
            <a:ext cx="4938466" cy="19253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140</Words>
  <Application>Microsoft Office PowerPoint</Application>
  <PresentationFormat>Affichage à l'écran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 Avocate </vt:lpstr>
      <vt:lpstr> Sommaire :</vt:lpstr>
      <vt:lpstr>Diapositive 3</vt:lpstr>
      <vt:lpstr>Diapositive 4</vt:lpstr>
      <vt:lpstr> Études pour devenir avocat </vt:lpstr>
      <vt:lpstr> Le salaire  </vt:lpstr>
      <vt:lpstr>Quels sont les critères pour être recruter en tant que avocate ?</vt:lpstr>
      <vt:lpstr> Une journée type  </vt:lpstr>
    </vt:vector>
  </TitlesOfParts>
  <Company>Seine et Yvelines Numeriques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Avocate</dc:title>
  <dc:creator>mammar</dc:creator>
  <cp:lastModifiedBy>mammar</cp:lastModifiedBy>
  <cp:revision>7</cp:revision>
  <dcterms:created xsi:type="dcterms:W3CDTF">2023-09-19T14:17:24Z</dcterms:created>
  <dcterms:modified xsi:type="dcterms:W3CDTF">2023-09-19T15:22:23Z</dcterms:modified>
</cp:coreProperties>
</file>