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832FB3-B98E-451C-A54B-BAB4CFD3D347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C04862-B61C-482D-9437-4CCD8EF494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772400" cy="827083"/>
          </a:xfrm>
        </p:spPr>
        <p:txBody>
          <a:bodyPr/>
          <a:lstStyle/>
          <a:p>
            <a:r>
              <a:rPr lang="fr-FR" dirty="0" smtClean="0"/>
              <a:t>           INFORMATICIEN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285860"/>
            <a:ext cx="7406640" cy="464347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°Sommaire</a:t>
            </a:r>
            <a:endParaRPr lang="fr-FR" sz="3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3000" dirty="0" smtClean="0">
                <a:solidFill>
                  <a:schemeClr val="tx1"/>
                </a:solidFill>
              </a:rPr>
              <a:t> Le métier </a:t>
            </a:r>
          </a:p>
          <a:p>
            <a:pPr>
              <a:buFontTx/>
              <a:buChar char="-"/>
            </a:pPr>
            <a:r>
              <a:rPr lang="fr-FR" sz="3000" dirty="0" smtClean="0">
                <a:solidFill>
                  <a:schemeClr val="tx1"/>
                </a:solidFill>
              </a:rPr>
              <a:t>Compétences requises</a:t>
            </a:r>
          </a:p>
          <a:p>
            <a:pPr>
              <a:buFontTx/>
              <a:buChar char="-"/>
            </a:pPr>
            <a:r>
              <a:rPr lang="fr-FR" sz="3000" dirty="0" smtClean="0">
                <a:solidFill>
                  <a:schemeClr val="tx1"/>
                </a:solidFill>
              </a:rPr>
              <a:t> Carrière et salaire</a:t>
            </a:r>
          </a:p>
          <a:p>
            <a:pPr>
              <a:buFontTx/>
              <a:buChar char="-"/>
            </a:pPr>
            <a:r>
              <a:rPr lang="fr-FR" sz="3000" dirty="0" smtClean="0">
                <a:solidFill>
                  <a:schemeClr val="tx1"/>
                </a:solidFill>
              </a:rPr>
              <a:t> Où l’exercer</a:t>
            </a:r>
          </a:p>
          <a:p>
            <a:pPr>
              <a:buFontTx/>
              <a:buChar char="-"/>
            </a:pPr>
            <a:r>
              <a:rPr lang="fr-FR" sz="3000" dirty="0" smtClean="0">
                <a:solidFill>
                  <a:schemeClr val="tx1"/>
                </a:solidFill>
              </a:rPr>
              <a:t> Etudes à envisager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Le métier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Les missions de l'informaticien</a:t>
            </a:r>
          </a:p>
          <a:p>
            <a:pPr>
              <a:buFontTx/>
              <a:buChar char="-"/>
            </a:pPr>
            <a:r>
              <a:rPr lang="fr-FR" dirty="0" smtClean="0"/>
              <a:t> Gestion d’un réseau</a:t>
            </a:r>
          </a:p>
          <a:p>
            <a:pPr>
              <a:buFontTx/>
              <a:buChar char="-"/>
            </a:pPr>
            <a:r>
              <a:rPr lang="fr-FR" dirty="0" smtClean="0"/>
              <a:t> Formation des personnels</a:t>
            </a:r>
          </a:p>
          <a:p>
            <a:pPr>
              <a:buFontTx/>
              <a:buChar char="-"/>
            </a:pPr>
            <a:r>
              <a:rPr lang="fr-FR" dirty="0" smtClean="0"/>
              <a:t> Choix du matériel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  <p:pic>
        <p:nvPicPr>
          <p:cNvPr id="7" name="Image 6" descr="techn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357562"/>
            <a:ext cx="4929222" cy="32801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Compétences requises</a:t>
            </a:r>
            <a:endParaRPr lang="fr-FR" dirty="0"/>
          </a:p>
        </p:txBody>
      </p:sp>
      <p:pic>
        <p:nvPicPr>
          <p:cNvPr id="5" name="Espace réservé du contenu 4" descr="techno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3143272" cy="235442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>L'informaticien sait analyser les besoins du client</a:t>
            </a:r>
          </a:p>
          <a:p>
            <a:r>
              <a:rPr lang="fr-FR" sz="2200" dirty="0" smtClean="0"/>
              <a:t>être à la pointe en matière d'informatique</a:t>
            </a:r>
          </a:p>
          <a:p>
            <a:r>
              <a:rPr lang="fr-FR" sz="2200" dirty="0" smtClean="0"/>
              <a:t>savoir faire preuve de pédagogie</a:t>
            </a:r>
          </a:p>
          <a:p>
            <a:r>
              <a:rPr lang="fr-FR" sz="2200" dirty="0" smtClean="0"/>
              <a:t>être capable d'administrer un réseau</a:t>
            </a:r>
          </a:p>
          <a:p>
            <a:r>
              <a:rPr lang="fr-FR" sz="2200" dirty="0" smtClean="0"/>
              <a:t>comprendre l'anglais</a:t>
            </a:r>
          </a:p>
          <a:p>
            <a:endParaRPr lang="fr-FR" dirty="0"/>
          </a:p>
        </p:txBody>
      </p:sp>
      <p:pic>
        <p:nvPicPr>
          <p:cNvPr id="6" name="Image 5" descr="techn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4000504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Carrière et salaire</a:t>
            </a:r>
            <a:endParaRPr lang="fr-FR" dirty="0"/>
          </a:p>
        </p:txBody>
      </p:sp>
      <p:pic>
        <p:nvPicPr>
          <p:cNvPr id="14" name="Espace réservé du contenu 13" descr="techn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60102" y="1524000"/>
            <a:ext cx="3607595" cy="2405063"/>
          </a:xfrm>
          <a:ln w="127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r-FR" sz="9200" dirty="0" smtClean="0"/>
              <a:t>L'informaticien débutant doté d'un niveau bac+2 perçoit environ      1 600 € brut en début de carrière. Avec un niveau bac+5, cette rémunération de départ dépasse les 2 000 €.</a:t>
            </a:r>
          </a:p>
          <a:p>
            <a:endParaRPr lang="fr-FR" dirty="0"/>
          </a:p>
        </p:txBody>
      </p:sp>
      <p:pic>
        <p:nvPicPr>
          <p:cNvPr id="18" name="Image 17" descr="techn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143380"/>
            <a:ext cx="3643338" cy="2424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            Où l’exercer</a:t>
            </a:r>
            <a:endParaRPr lang="fr-FR" dirty="0"/>
          </a:p>
        </p:txBody>
      </p:sp>
      <p:pic>
        <p:nvPicPr>
          <p:cNvPr id="5" name="Espace réservé du contenu 4" descr="techno 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1" y="1571612"/>
            <a:ext cx="3786215" cy="2120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Dans son bureau</a:t>
            </a:r>
          </a:p>
          <a:p>
            <a:r>
              <a:rPr lang="fr-FR" dirty="0" smtClean="0"/>
              <a:t>Atelier spécialement équipé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Etudes à envisager</a:t>
            </a:r>
            <a:endParaRPr lang="fr-FR" dirty="0"/>
          </a:p>
        </p:txBody>
      </p:sp>
      <p:pic>
        <p:nvPicPr>
          <p:cNvPr id="6" name="Espace réservé du contenu 5" descr="techno 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4488"/>
            <a:ext cx="3500462" cy="2329399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le bac :</a:t>
            </a:r>
          </a:p>
          <a:p>
            <a:r>
              <a:rPr lang="fr-FR" dirty="0" smtClean="0"/>
              <a:t>2 ans pour un BTS </a:t>
            </a:r>
            <a:r>
              <a:rPr lang="fr-FR" dirty="0" smtClean="0"/>
              <a:t>cyber-sécurité</a:t>
            </a:r>
            <a:endParaRPr lang="fr-FR" dirty="0" smtClean="0"/>
          </a:p>
          <a:p>
            <a:r>
              <a:rPr lang="fr-FR" sz="2400" dirty="0" smtClean="0"/>
              <a:t>3 ans pour un BUT pour être technicien.ne </a:t>
            </a:r>
            <a:r>
              <a:rPr lang="fr-FR" sz="2400" dirty="0" err="1" smtClean="0"/>
              <a:t>supérieur.e</a:t>
            </a:r>
            <a:endParaRPr lang="fr-FR" sz="2400" dirty="0"/>
          </a:p>
        </p:txBody>
      </p:sp>
      <p:sp>
        <p:nvSpPr>
          <p:cNvPr id="2050" name="AutoShape 2" descr="Images de Document Administratif – Téléchargement gratuit sur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137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Solstice</vt:lpstr>
      <vt:lpstr>           INFORMATICIEN</vt:lpstr>
      <vt:lpstr>               Le métier</vt:lpstr>
      <vt:lpstr>      Compétences requises</vt:lpstr>
      <vt:lpstr>           Carrière et salaire</vt:lpstr>
      <vt:lpstr>              Où l’exercer</vt:lpstr>
      <vt:lpstr>         Etudes à envisager</vt:lpstr>
    </vt:vector>
  </TitlesOfParts>
  <Company>Seine et Yvelines Numeriques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junior nkelekelo</dc:creator>
  <cp:lastModifiedBy>eli</cp:lastModifiedBy>
  <cp:revision>14</cp:revision>
  <dcterms:created xsi:type="dcterms:W3CDTF">2023-09-19T14:02:59Z</dcterms:created>
  <dcterms:modified xsi:type="dcterms:W3CDTF">2023-09-26T14:48:20Z</dcterms:modified>
</cp:coreProperties>
</file>