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F238A-9B89-4E09-AC2C-A8B145C2B93A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9AD4B-CEB4-4EC0-BE65-53B431BC909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9AD4B-CEB4-4EC0-BE65-53B431BC9093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E8C0-652C-4D15-A6CF-D16C0FCAAFD6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014C78-892A-4AEA-ADF2-BE121A9EAF9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E8C0-652C-4D15-A6CF-D16C0FCAAFD6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4C78-892A-4AEA-ADF2-BE121A9EAF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014C78-892A-4AEA-ADF2-BE121A9EAF9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E8C0-652C-4D15-A6CF-D16C0FCAAFD6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E8C0-652C-4D15-A6CF-D16C0FCAAFD6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014C78-892A-4AEA-ADF2-BE121A9EAF9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E8C0-652C-4D15-A6CF-D16C0FCAAFD6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014C78-892A-4AEA-ADF2-BE121A9EAF9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80CE8C0-652C-4D15-A6CF-D16C0FCAAFD6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4C78-892A-4AEA-ADF2-BE121A9EAF9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E8C0-652C-4D15-A6CF-D16C0FCAAFD6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014C78-892A-4AEA-ADF2-BE121A9EAF9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E8C0-652C-4D15-A6CF-D16C0FCAAFD6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014C78-892A-4AEA-ADF2-BE121A9EAF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E8C0-652C-4D15-A6CF-D16C0FCAAFD6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014C78-892A-4AEA-ADF2-BE121A9EAF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014C78-892A-4AEA-ADF2-BE121A9EAF9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E8C0-652C-4D15-A6CF-D16C0FCAAFD6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014C78-892A-4AEA-ADF2-BE121A9EAF9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80CE8C0-652C-4D15-A6CF-D16C0FCAAFD6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80CE8C0-652C-4D15-A6CF-D16C0FCAAFD6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014C78-892A-4AEA-ADF2-BE121A9EAF9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771800" y="2852936"/>
            <a:ext cx="3744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/>
              <a:t>Psychologue</a:t>
            </a:r>
            <a:endParaRPr lang="fr-FR" sz="1200" b="1" dirty="0"/>
          </a:p>
        </p:txBody>
      </p:sp>
      <p:pic>
        <p:nvPicPr>
          <p:cNvPr id="3" name="Image 2" descr="téléchargeme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836711"/>
            <a:ext cx="2808312" cy="2013507"/>
          </a:xfrm>
          <a:prstGeom prst="rect">
            <a:avLst/>
          </a:prstGeom>
        </p:spPr>
      </p:pic>
      <p:pic>
        <p:nvPicPr>
          <p:cNvPr id="4" name="Image 3" descr="téléchargemen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67944" y="0"/>
            <a:ext cx="2143125" cy="2143125"/>
          </a:xfrm>
          <a:prstGeom prst="rect">
            <a:avLst/>
          </a:prstGeom>
        </p:spPr>
      </p:pic>
      <p:pic>
        <p:nvPicPr>
          <p:cNvPr id="5" name="Image 4" descr="Psychologue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3573016"/>
            <a:ext cx="3944275" cy="2714749"/>
          </a:xfrm>
          <a:prstGeom prst="rect">
            <a:avLst/>
          </a:prstGeom>
        </p:spPr>
      </p:pic>
      <p:pic>
        <p:nvPicPr>
          <p:cNvPr id="6" name="Image 5" descr="CAN_Psychologue de travail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932040" y="3789040"/>
            <a:ext cx="2926992" cy="2178127"/>
          </a:xfrm>
          <a:prstGeom prst="rect">
            <a:avLst/>
          </a:prstGeom>
        </p:spPr>
      </p:pic>
      <p:pic>
        <p:nvPicPr>
          <p:cNvPr id="7" name="Image 6" descr="image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1268760"/>
            <a:ext cx="249555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1916832"/>
            <a:ext cx="7416824" cy="4176464"/>
          </a:xfrm>
          <a:solidFill>
            <a:schemeClr val="bg1"/>
          </a:solidFill>
        </p:spPr>
        <p:txBody>
          <a:bodyPr>
            <a:normAutofit fontScale="6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3600" b="0" dirty="0" smtClean="0">
                <a:solidFill>
                  <a:schemeClr val="tx1"/>
                </a:solidFill>
              </a:rPr>
              <a:t>En quoi consiste ce métier?</a:t>
            </a:r>
          </a:p>
          <a:p>
            <a:pPr algn="l">
              <a:buFont typeface="Arial" pitchFamily="34" charset="0"/>
              <a:buChar char="•"/>
            </a:pPr>
            <a:endParaRPr lang="fr-FR" sz="3600" b="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3600" b="0" dirty="0" smtClean="0">
                <a:solidFill>
                  <a:schemeClr val="tx1"/>
                </a:solidFill>
              </a:rPr>
              <a:t>Quels diplômes faut-il pour être psychologue ?</a:t>
            </a:r>
          </a:p>
          <a:p>
            <a:pPr algn="l">
              <a:buFont typeface="Arial" pitchFamily="34" charset="0"/>
              <a:buChar char="•"/>
            </a:pPr>
            <a:endParaRPr lang="fr-FR" sz="3600" b="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3600" b="0" dirty="0" smtClean="0">
                <a:solidFill>
                  <a:schemeClr val="tx1"/>
                </a:solidFill>
              </a:rPr>
              <a:t>Quels sont les critères pour être recruté en tant que psychologue ?</a:t>
            </a:r>
          </a:p>
          <a:p>
            <a:pPr algn="l">
              <a:buFont typeface="Arial" pitchFamily="34" charset="0"/>
              <a:buChar char="•"/>
            </a:pPr>
            <a:endParaRPr lang="fr-FR" sz="3600" b="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3600" b="0" dirty="0" smtClean="0">
                <a:solidFill>
                  <a:schemeClr val="tx1"/>
                </a:solidFill>
              </a:rPr>
              <a:t>Les côtés positifs et négatifs</a:t>
            </a:r>
          </a:p>
          <a:p>
            <a:pPr algn="l">
              <a:buFont typeface="Arial" pitchFamily="34" charset="0"/>
              <a:buChar char="•"/>
            </a:pPr>
            <a:endParaRPr lang="fr-FR" sz="3600" b="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3600" b="0" dirty="0" smtClean="0">
                <a:solidFill>
                  <a:schemeClr val="tx1"/>
                </a:solidFill>
              </a:rPr>
              <a:t>Le salaire</a:t>
            </a:r>
            <a:endParaRPr lang="fr-FR" sz="3600" b="0" dirty="0" smtClean="0">
              <a:solidFill>
                <a:schemeClr val="tx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63688" y="692696"/>
            <a:ext cx="5902424" cy="1370583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Sommaire </a:t>
            </a:r>
            <a:r>
              <a:rPr lang="fr-FR" sz="4800" b="1" dirty="0" smtClean="0"/>
              <a:t>:</a:t>
            </a:r>
            <a:br>
              <a:rPr lang="fr-FR" sz="4800" b="1" dirty="0" smtClean="0"/>
            </a:br>
            <a:endParaRPr lang="fr-FR" sz="4800" b="1" dirty="0"/>
          </a:p>
        </p:txBody>
      </p:sp>
      <p:pic>
        <p:nvPicPr>
          <p:cNvPr id="4" name="Image 3" descr="342528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476672"/>
            <a:ext cx="2183284" cy="16223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5536" y="1196752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En quoi consiste le métier de psychologue ?</a:t>
            </a:r>
            <a:endParaRPr lang="fr-FR" sz="24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323528" y="2780928"/>
            <a:ext cx="82830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Le métier de psychologue consiste a écouter</a:t>
            </a:r>
          </a:p>
          <a:p>
            <a:r>
              <a:rPr lang="fr-FR" sz="2800" dirty="0" smtClean="0"/>
              <a:t>et accompagner des patients en souffrance morale.</a:t>
            </a:r>
            <a:endParaRPr lang="fr-FR" sz="2800" dirty="0"/>
          </a:p>
        </p:txBody>
      </p:sp>
      <p:sp>
        <p:nvSpPr>
          <p:cNvPr id="5122" name="AutoShape 2" descr="Accueil - Psychologue Arras - Pauline Buil Vis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4" name="AutoShape 4" descr="Accueil - Psychologue Arras - Pauline Buil Vis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6" name="AutoShape 6" descr="Accueil - Psychologue Arras - Pauline Buil Vis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8" name="AutoShape 8" descr="Accueil - Psychologue Arras - Pauline Buil Vis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9" name="Image 8" descr="travail-psychologue-ecoute-echange-768x8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4005064"/>
            <a:ext cx="2016224" cy="2123861"/>
          </a:xfrm>
          <a:prstGeom prst="rect">
            <a:avLst/>
          </a:prstGeom>
        </p:spPr>
      </p:pic>
      <p:pic>
        <p:nvPicPr>
          <p:cNvPr id="10" name="Image 9" descr="image ps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3789040"/>
            <a:ext cx="3672408" cy="24467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1520" y="908720"/>
            <a:ext cx="8417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Quels diplômes faut-il avoir pour être psychologue ?</a:t>
            </a:r>
            <a:endParaRPr lang="fr-FR" sz="24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182893" y="2132856"/>
            <a:ext cx="89611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Pour être psychologue il faut être titulaire d’une licence mention </a:t>
            </a:r>
          </a:p>
          <a:p>
            <a:r>
              <a:rPr lang="fr-FR" sz="2400" dirty="0" smtClean="0"/>
              <a:t>« psychologie » et d’un master mention « psychologie ».</a:t>
            </a:r>
            <a:endParaRPr lang="fr-FR" sz="2400" dirty="0"/>
          </a:p>
        </p:txBody>
      </p:sp>
      <p:pic>
        <p:nvPicPr>
          <p:cNvPr id="4" name="Image 3" descr="master-psychologie-cliniqu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3334362"/>
            <a:ext cx="3672408" cy="2413296"/>
          </a:xfrm>
          <a:prstGeom prst="rect">
            <a:avLst/>
          </a:prstGeom>
        </p:spPr>
      </p:pic>
      <p:pic>
        <p:nvPicPr>
          <p:cNvPr id="5" name="Image 4" descr="Diplome-LICENCE-e148389170124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3356992"/>
            <a:ext cx="3168352" cy="23044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332656"/>
            <a:ext cx="9361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Quels sont les critères pour être recruté en tant que psychologue ?</a:t>
            </a:r>
            <a:endParaRPr lang="fr-FR" sz="20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251520" y="1988840"/>
            <a:ext cx="74719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/>
              <a:t>Pour être psychologue il faut avoir une mémoire de recherche et </a:t>
            </a:r>
          </a:p>
          <a:p>
            <a:r>
              <a:rPr lang="fr-FR" sz="2000" dirty="0" smtClean="0"/>
              <a:t>un stage professionnel.</a:t>
            </a:r>
            <a:endParaRPr lang="fr-FR" sz="2000" dirty="0"/>
          </a:p>
        </p:txBody>
      </p:sp>
      <p:pic>
        <p:nvPicPr>
          <p:cNvPr id="4" name="Image 3" descr="Les-consultations-de-psychologue-seront-remboursees-sur-prescription-des-20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2780928"/>
            <a:ext cx="4824536" cy="33745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979712" y="620688"/>
            <a:ext cx="52261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Les côtés positifs et négatifs</a:t>
            </a:r>
            <a:endParaRPr lang="fr-FR" sz="3200" dirty="0"/>
          </a:p>
        </p:txBody>
      </p:sp>
      <p:sp>
        <p:nvSpPr>
          <p:cNvPr id="3" name="ZoneTexte 2"/>
          <p:cNvSpPr txBox="1"/>
          <p:nvPr/>
        </p:nvSpPr>
        <p:spPr>
          <a:xfrm>
            <a:off x="827584" y="1628800"/>
            <a:ext cx="27959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Positifs :</a:t>
            </a:r>
          </a:p>
          <a:p>
            <a:r>
              <a:rPr lang="fr-FR" sz="2400" dirty="0" smtClean="0"/>
              <a:t> </a:t>
            </a:r>
          </a:p>
          <a:p>
            <a:r>
              <a:rPr lang="fr-FR" sz="2400" dirty="0" smtClean="0"/>
              <a:t>-La reconnaissance</a:t>
            </a:r>
          </a:p>
          <a:p>
            <a:r>
              <a:rPr lang="fr-FR" sz="2400" dirty="0" smtClean="0"/>
              <a:t>-Le côté humain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899592" y="3717032"/>
            <a:ext cx="1479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Négatifs :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755576" y="4581128"/>
            <a:ext cx="416492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-Pas </a:t>
            </a:r>
            <a:r>
              <a:rPr lang="fr-FR" sz="2400" dirty="0" smtClean="0"/>
              <a:t>beaucoup de </a:t>
            </a:r>
            <a:r>
              <a:rPr lang="fr-FR" sz="2400" dirty="0" smtClean="0"/>
              <a:t>débouché</a:t>
            </a:r>
          </a:p>
          <a:p>
            <a:r>
              <a:rPr lang="fr-FR" sz="2400" dirty="0" smtClean="0"/>
              <a:t>-Solitude professionnelle</a:t>
            </a:r>
          </a:p>
          <a:p>
            <a:r>
              <a:rPr lang="fr-FR" sz="2400" dirty="0" smtClean="0"/>
              <a:t>-Longues études</a:t>
            </a:r>
          </a:p>
          <a:p>
            <a:r>
              <a:rPr lang="fr-FR" sz="2400" dirty="0" smtClean="0"/>
              <a:t>-Beaucoup </a:t>
            </a:r>
            <a:r>
              <a:rPr lang="fr-FR" sz="2400" dirty="0" smtClean="0"/>
              <a:t>de responsabilités</a:t>
            </a:r>
            <a:endParaRPr lang="fr-FR" sz="2400" dirty="0"/>
          </a:p>
        </p:txBody>
      </p:sp>
      <p:pic>
        <p:nvPicPr>
          <p:cNvPr id="7" name="Image 6" descr="adobestock_20883607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1556792"/>
            <a:ext cx="4536504" cy="25503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491880" y="1052736"/>
            <a:ext cx="21547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Le salaire :</a:t>
            </a:r>
            <a:endParaRPr lang="fr-FR" sz="3200" dirty="0"/>
          </a:p>
        </p:txBody>
      </p:sp>
      <p:sp>
        <p:nvSpPr>
          <p:cNvPr id="3" name="ZoneTexte 2"/>
          <p:cNvSpPr txBox="1"/>
          <p:nvPr/>
        </p:nvSpPr>
        <p:spPr>
          <a:xfrm>
            <a:off x="503040" y="2060848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Le salaire de psychologue varie de 1800 € bruts à 3700 € par </a:t>
            </a:r>
            <a:r>
              <a:rPr lang="fr-FR" sz="2400" dirty="0" err="1" smtClean="0"/>
              <a:t>mois,en</a:t>
            </a:r>
            <a:r>
              <a:rPr lang="fr-FR" sz="2400" dirty="0" smtClean="0"/>
              <a:t> fonction de la structure et de l’ancienneté de la psychologue.</a:t>
            </a:r>
            <a:endParaRPr lang="fr-FR" sz="2400" dirty="0"/>
          </a:p>
        </p:txBody>
      </p:sp>
      <p:pic>
        <p:nvPicPr>
          <p:cNvPr id="4" name="Image 3" descr="FPH-PPCR2017-PsychologueHorsClasse20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3429000"/>
            <a:ext cx="6400800" cy="2390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87</TotalTime>
  <Words>165</Words>
  <Application>Microsoft Office PowerPoint</Application>
  <PresentationFormat>Affichage à l'écran (4:3)</PresentationFormat>
  <Paragraphs>33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Civil</vt:lpstr>
      <vt:lpstr>Diapositive 1</vt:lpstr>
      <vt:lpstr>Sommaire : </vt:lpstr>
      <vt:lpstr>Diapositive 3</vt:lpstr>
      <vt:lpstr>Diapositive 4</vt:lpstr>
      <vt:lpstr>Diapositive 5</vt:lpstr>
      <vt:lpstr>Diapositive 6</vt:lpstr>
      <vt:lpstr>Diapositive 7</vt:lpstr>
    </vt:vector>
  </TitlesOfParts>
  <Company>Yvelines Numériques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psychologue</dc:title>
  <dc:creator>arebrass</dc:creator>
  <cp:lastModifiedBy>arebrass</cp:lastModifiedBy>
  <cp:revision>10</cp:revision>
  <dcterms:created xsi:type="dcterms:W3CDTF">2023-09-12T15:18:35Z</dcterms:created>
  <dcterms:modified xsi:type="dcterms:W3CDTF">2023-09-19T15:25:46Z</dcterms:modified>
</cp:coreProperties>
</file>